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301" r:id="rId6"/>
    <p:sldId id="302" r:id="rId7"/>
    <p:sldId id="313" r:id="rId8"/>
    <p:sldId id="303" r:id="rId9"/>
    <p:sldId id="314" r:id="rId10"/>
    <p:sldId id="304" r:id="rId11"/>
    <p:sldId id="315" r:id="rId12"/>
    <p:sldId id="316" r:id="rId13"/>
    <p:sldId id="305" r:id="rId14"/>
    <p:sldId id="311" r:id="rId1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88A6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DF7602-01E1-9B54-48D1-F27CBDF6A7CE}" v="19" dt="2023-06-26T02:15:03.981"/>
    <p1510:client id="{70EB8F82-13A7-461E-8BA3-9D75CAD325B7}" v="19" dt="2023-06-24T00:53:00.702"/>
    <p1510:client id="{AEFB24EB-F2C2-25CC-04F3-26DBC5D5C433}" v="207" dt="2023-06-27T21:33:53.7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9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2239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5486127-8322-4DED-A4B0-74A460D6EB21}" type="datetime1">
              <a:rPr lang="pt-BR" smtClean="0"/>
              <a:t>28/06/2023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7C8AB8-F519-4C44-A217-B2548CA6E5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65884-706E-4A5D-A610-1643E7D1C81D}" type="datetime1">
              <a:rPr lang="pt-BR" smtClean="0"/>
              <a:pPr/>
              <a:t>28/06/2023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303549-A82F-409E-AD53-534267A0E10B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303549-A82F-409E-AD53-534267A0E10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455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8429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3676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8224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2581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1416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063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9865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400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9622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227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rtlCol="0"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3" name="Espaço Reservado para Texto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4" name="Espaço Reservado para Texto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Data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Texto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rtlCol="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Imagem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7" name="Espaço Reservado para Data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5" name="Espaço Reservado para Texto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6" name="Espaço Reservado para Texto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7" name="Espaço Reservado para Texto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8" name="Espaço Reservado para Texto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spaço Reservado para Data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933902"/>
            <a:ext cx="5157787" cy="567697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933902"/>
            <a:ext cx="5183188" cy="567697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9" name="Espaço Reservado para Texto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2" name="Espaço Reservado para Texto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6" name="Espaço Reservado para Texto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7" name="Espaço Reservado para Texto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5" name="Espaço Reservado para Texto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item</a:t>
            </a:r>
          </a:p>
        </p:txBody>
      </p:sp>
      <p:sp>
        <p:nvSpPr>
          <p:cNvPr id="67" name="Espaço Reservado para Data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8" name="Espaço Reservado para Imagem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7" name="Espaço Reservado para Imagem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5" name="Espaço Reservado para Imagem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4" name="Espaço Reservado para Imagem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3" name="Espaço Reservado para Imagem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2" name="Espaço Reservado para Imagem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5" name="Espaço Reservado para Imagem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Texto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6" name="Espaço Reservado para Imagem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5" name="Espaço Reservado para Texto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7" name="Espaço Reservado para Imagem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8" name="Espaço Reservado para Texto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8" name="Espaço Reservado para Imagem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Espaço Reservado para Texto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21" name="Espaço Reservado para Texto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2" name="Espaço Reservado para Conteúdo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24" name="Espaço Reservado para Texto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5" name="Espaço Reservado para Conteúdo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27" name="Espaço Reservado para Texto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8" name="Espaço Reservado para Conteúdo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9" name="Espaço Reservado para Texto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30" name="Espaço Reservado para Texto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31" name="Espaço Reservado para Texto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32" name="Espaço Reservado para Texto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rtlCol="0" anchor="b" anchorCtr="0"/>
          <a:lstStyle/>
          <a:p>
            <a:pPr rtl="0"/>
            <a:r>
              <a:rPr lang="pt-BR" noProof="0"/>
              <a:t>CLIQUE PARA EDITAR O TÍTULO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14/07/20XX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rtlCol="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 rtl="0"/>
            <a:r>
              <a:rPr lang="pt-BR" noProof="0"/>
              <a:t>Sobre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rtlCol="0"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15" name="Espaço Reservado para Texto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72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Espaço Reservado para Texto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 rtl="0"/>
            <a:r>
              <a:rPr lang="pt-BR" noProof="0"/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5854" y="3941064"/>
            <a:ext cx="3840480" cy="640080"/>
          </a:xfrm>
        </p:spPr>
        <p:txBody>
          <a:bodyPr rtlCol="0"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14/07/20XX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14/07/20XX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14/07/20XX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8562475" cy="132556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23" name="Espaço Reservado para Texto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rtlCol="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 rtl="0"/>
            <a:r>
              <a:rPr lang="pt-BR" noProof="0"/>
              <a:t>Problema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6" name="Espaço Reservado para Texto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8" name="Espaço Reservado para Texto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0" name="Espaço Reservado para Texto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2" name="Espaço Reservado para Texto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" name="Espaço Reservado para Imagem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6" name="Espaço Reservado para Texto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2" name="Espaço Reservado para Texto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4" name="Espaço Reservado para Texto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5" name="Espaço Reservado para Texto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7" name="Espaço Reservado para Texto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9" name="Espaço Reservado para Texto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14/07/20XX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Espaço Reservado para Texto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 rtl="0"/>
            <a:r>
              <a:rPr lang="pt-BR" noProof="0"/>
              <a:t>Benefícios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val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rtlCol="0"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14/07/20XX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Imagem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 rtlCol="0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 rtlCol="0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16" name="Espaço Reservado para Data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 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Imagem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/>
              <a:t>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rtlCol="0"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3" name="Espaço Reservado para Texto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4" name="Espaço Reservado para Texto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Data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14/07/20XX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 userDrawn="1">
          <p15:clr>
            <a:srgbClr val="5ACBF0"/>
          </p15:clr>
        </p15:guide>
        <p15:guide id="2" pos="2568" userDrawn="1">
          <p15:clr>
            <a:srgbClr val="5ACBF0"/>
          </p15:clr>
        </p15:guide>
        <p15:guide id="3" pos="576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76" userDrawn="1">
          <p15:clr>
            <a:srgbClr val="000000"/>
          </p15:clr>
        </p15:guide>
        <p15:guide id="7" pos="7104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96D6DE01-D902-4482-9C44-25411826C9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2411" r="-2" b="18615"/>
          <a:stretch/>
        </p:blipFill>
        <p:spPr>
          <a:xfrm>
            <a:off x="4883025" y="2589897"/>
            <a:ext cx="7308975" cy="4268103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859536"/>
            <a:ext cx="4437691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APRESENTAÇÃO</a:t>
            </a:r>
            <a:r>
              <a:rPr lang="en-US" sz="3400" dirty="0">
                <a:solidFill>
                  <a:schemeClr val="tx1"/>
                </a:solidFill>
              </a:rPr>
              <a:t> DO PROJETO</a:t>
            </a:r>
            <a:endParaRPr lang="pt-BR"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B95A575-4944-44FE-8343-886F3F628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056" y="3810833"/>
            <a:ext cx="4832803" cy="23661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Alunos: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Ana Pessoa, Gabriel Santana, Matheus Maia, Raimundo Sales e Tiago Araújo.</a:t>
            </a:r>
            <a:endParaRPr lang="pt-BR" dirty="0">
              <a:solidFill>
                <a:schemeClr val="tx1"/>
              </a:solidFill>
              <a:ea typeface="Source Sans Pro"/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Orientador: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Prof. Dr. Marcos André Silveira </a:t>
            </a:r>
            <a:r>
              <a:rPr lang="en-US" sz="2000" b="1" dirty="0" err="1">
                <a:solidFill>
                  <a:schemeClr val="tx1"/>
                </a:solidFill>
              </a:rPr>
              <a:t>Kutova</a:t>
            </a:r>
            <a:endParaRPr lang="en-US" sz="2000" b="1" dirty="0">
              <a:solidFill>
                <a:schemeClr val="tx1"/>
              </a:solidFill>
              <a:ea typeface="Source Sans Pro"/>
            </a:endParaRPr>
          </a:p>
        </p:txBody>
      </p:sp>
      <p:pic>
        <p:nvPicPr>
          <p:cNvPr id="2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8D4D0A2A-213E-08A5-965E-3D59E75069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24" b="-1"/>
          <a:stretch/>
        </p:blipFill>
        <p:spPr>
          <a:xfrm>
            <a:off x="6482284" y="10"/>
            <a:ext cx="5709716" cy="2631205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sp>
        <p:nvSpPr>
          <p:cNvPr id="4" name="Espaço Reservado para Texto 4">
            <a:extLst>
              <a:ext uri="{FF2B5EF4-FFF2-40B4-BE49-F238E27FC236}">
                <a16:creationId xmlns:a16="http://schemas.microsoft.com/office/drawing/2014/main" id="{21FBA07A-3ED0-9D51-93C5-4A5CC457D51F}"/>
              </a:ext>
            </a:extLst>
          </p:cNvPr>
          <p:cNvSpPr txBox="1">
            <a:spLocks/>
          </p:cNvSpPr>
          <p:nvPr/>
        </p:nvSpPr>
        <p:spPr>
          <a:xfrm>
            <a:off x="628678" y="2241677"/>
            <a:ext cx="4597618" cy="437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ea typeface="Source Sans Pro"/>
              </a:rPr>
              <a:t>Análise e Desenvolvimento de Sistemas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1EB3F7E-46D2-4030-923F-5B334198CA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8600" y="0"/>
            <a:ext cx="11961813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760"/>
            <a:ext cx="7239002" cy="1325563"/>
          </a:xfrm>
        </p:spPr>
        <p:txBody>
          <a:bodyPr rtlCol="0"/>
          <a:lstStyle/>
          <a:p>
            <a:pPr rtl="0"/>
            <a:r>
              <a:rPr lang="pt-BR" dirty="0">
                <a:latin typeface="Selawik Semibold"/>
              </a:rPr>
              <a:t>APRENDIZADO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2000292"/>
            <a:ext cx="5111831" cy="34099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Versionamento de código com GIT e </a:t>
            </a:r>
            <a:r>
              <a:rPr lang="pt-BR" dirty="0" err="1"/>
              <a:t>Github</a:t>
            </a:r>
            <a:r>
              <a:rPr lang="pt-BR" dirty="0"/>
              <a:t>;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/>
              <a:t>Desenvolvimento </a:t>
            </a:r>
            <a:r>
              <a:rPr lang="pt-BR" i="1" noProof="1"/>
              <a:t>front-end;</a:t>
            </a:r>
          </a:p>
          <a:p>
            <a:endParaRPr lang="pt-BR" i="1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/>
              <a:t>Utilizar metodologia ágil para execução das tarefas propostas.</a:t>
            </a:r>
          </a:p>
          <a:p>
            <a:endParaRPr lang="pt-BR" noProof="1">
              <a:solidFill>
                <a:schemeClr val="bg1"/>
              </a:solidFill>
            </a:endParaRPr>
          </a:p>
          <a:p>
            <a:endParaRPr lang="pt-BR" noProof="1">
              <a:solidFill>
                <a:schemeClr val="bg1"/>
              </a:solidFill>
            </a:endParaRPr>
          </a:p>
          <a:p>
            <a:pPr rtl="0"/>
            <a:endParaRPr lang="pt-BR" dirty="0"/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E00243C5-63A8-41FD-AC5F-B82F3BE2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10</a:t>
            </a:fld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67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7EA54CDC-A10B-4928-83AD-8A873A126A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8" name="Título 27">
            <a:extLst>
              <a:ext uri="{FF2B5EF4-FFF2-40B4-BE49-F238E27FC236}">
                <a16:creationId xmlns:a16="http://schemas.microsoft.com/office/drawing/2014/main" id="{0648DE95-334E-46CE-B3A6-AEEB61BA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pt-BR" dirty="0"/>
              <a:t>OBRIGADO!</a:t>
            </a:r>
          </a:p>
        </p:txBody>
      </p:sp>
      <p:sp>
        <p:nvSpPr>
          <p:cNvPr id="52" name="Espaço Reservado para o Número do Slide 51">
            <a:extLst>
              <a:ext uri="{FF2B5EF4-FFF2-40B4-BE49-F238E27FC236}">
                <a16:creationId xmlns:a16="http://schemas.microsoft.com/office/drawing/2014/main" id="{FFBA0FCD-5060-4B39-B311-BE2FE37C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81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580459A6-74F1-49C9-B51B-9878E21EB1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4276725" y="0"/>
            <a:ext cx="11480976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489204"/>
            <a:ext cx="4297680" cy="914400"/>
          </a:xfrm>
        </p:spPr>
        <p:txBody>
          <a:bodyPr rtlCol="0" anchor="b" anchorCtr="0">
            <a:normAutofit fontScale="90000"/>
          </a:bodyPr>
          <a:lstStyle/>
          <a:p>
            <a:pPr rtl="0"/>
            <a:r>
              <a:rPr lang="pt-BR" dirty="0"/>
              <a:t>MOVIE MANAGER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4" y="2047875"/>
            <a:ext cx="3935238" cy="225475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 rtl="0"/>
            <a:r>
              <a:rPr lang="pt-BR" dirty="0"/>
              <a:t>Os avanços tecnológicos têm revolucionado a forma como as pessoas vivem e trabalham, trazendo consigo transformações significativas. Atualmente, há diversas fontes de conteúdo disponíveis para os consumidores de produtos audiovisuais.</a:t>
            </a:r>
            <a:endParaRPr lang="pt-BR"/>
          </a:p>
          <a:p>
            <a:pPr rtl="0"/>
            <a:endParaRPr lang="pt-BR" dirty="0"/>
          </a:p>
          <a:p>
            <a:pPr algn="just" rtl="0"/>
            <a:r>
              <a:rPr lang="pt-BR" dirty="0"/>
              <a:t>Diante desse cenário, é fundamental que os consumidores de conteúdo audiovisual tenham uma opção que lhes permita acompanhar os filmes que assistem, a fim de registrar suas experiências de forma mais eficiente.</a:t>
            </a:r>
            <a:endParaRPr lang="pt-BR" dirty="0">
              <a:ea typeface="Source Sans Pro"/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73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B1240E7A-9EE3-4AD7-AC70-53A1C0C7D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-11760" y="-51150"/>
            <a:ext cx="12188952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8562475" cy="1325563"/>
          </a:xfrm>
        </p:spPr>
        <p:txBody>
          <a:bodyPr rtlCol="0"/>
          <a:lstStyle/>
          <a:p>
            <a:pPr rtl="0"/>
            <a:r>
              <a:rPr lang="pt-BR" dirty="0"/>
              <a:t>PROBLEMA</a:t>
            </a:r>
          </a:p>
        </p:txBody>
      </p:sp>
      <p:sp>
        <p:nvSpPr>
          <p:cNvPr id="41" name="Espaço Reservado para Texto 40">
            <a:extLst>
              <a:ext uri="{FF2B5EF4-FFF2-40B4-BE49-F238E27FC236}">
                <a16:creationId xmlns:a16="http://schemas.microsoft.com/office/drawing/2014/main" id="{96363A03-E425-4DF0-A245-F0EEE2D0431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</p:spPr>
        <p:txBody>
          <a:bodyPr rtlCol="0"/>
          <a:lstStyle/>
          <a:p>
            <a:pPr rtl="0"/>
            <a:r>
              <a:rPr lang="pt-BR" dirty="0"/>
              <a:t>Ausência de REGISTRO de filmes</a:t>
            </a:r>
          </a:p>
          <a:p>
            <a:pPr rtl="0"/>
            <a:endParaRPr lang="pt-BR" dirty="0"/>
          </a:p>
        </p:txBody>
      </p:sp>
      <p:sp>
        <p:nvSpPr>
          <p:cNvPr id="44" name="Espaço Reservado para Texto 43">
            <a:extLst>
              <a:ext uri="{FF2B5EF4-FFF2-40B4-BE49-F238E27FC236}">
                <a16:creationId xmlns:a16="http://schemas.microsoft.com/office/drawing/2014/main" id="{980B2038-1B53-491E-BC2F-148E99EFDB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274" y="2242336"/>
            <a:ext cx="4126626" cy="91440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 rtl="0"/>
            <a:r>
              <a:rPr lang="pt-BR" dirty="0"/>
              <a:t>Sem um registro, pode ser difícil lembrar de todos os filmes que foram assistidos ao longo dos anos e assim perder a oportunidade de compartilhar opiniões e discutir filmes com mais facilidade.</a:t>
            </a:r>
          </a:p>
        </p:txBody>
      </p:sp>
      <p:sp>
        <p:nvSpPr>
          <p:cNvPr id="45" name="Espaço Reservado para Texto 44">
            <a:extLst>
              <a:ext uri="{FF2B5EF4-FFF2-40B4-BE49-F238E27FC236}">
                <a16:creationId xmlns:a16="http://schemas.microsoft.com/office/drawing/2014/main" id="{F970A788-9414-4536-9C00-F0C87145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525" y="3351357"/>
            <a:ext cx="3886200" cy="320040"/>
          </a:xfrm>
        </p:spPr>
        <p:txBody>
          <a:bodyPr rtlCol="0"/>
          <a:lstStyle/>
          <a:p>
            <a:pPr rtl="0"/>
            <a:r>
              <a:rPr lang="pt-BR" dirty="0"/>
              <a:t>Centralizar listas</a:t>
            </a:r>
          </a:p>
        </p:txBody>
      </p:sp>
      <p:sp>
        <p:nvSpPr>
          <p:cNvPr id="46" name="Espaço Reservado para Texto 45">
            <a:extLst>
              <a:ext uri="{FF2B5EF4-FFF2-40B4-BE49-F238E27FC236}">
                <a16:creationId xmlns:a16="http://schemas.microsoft.com/office/drawing/2014/main" id="{F845A907-CC82-47DD-86EC-58C44C2EA6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6574" y="3664696"/>
            <a:ext cx="4126751" cy="91440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 rtl="0"/>
            <a:r>
              <a:rPr lang="pt-BR" dirty="0"/>
              <a:t>Ausência de uma forma efetiva de reunir, em uma aplicação, os filmes favoritos dos usuários.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DEF3428C-82C8-426A-8AA5-06D4123935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4525" y="4358196"/>
            <a:ext cx="3886200" cy="320040"/>
          </a:xfrm>
        </p:spPr>
        <p:txBody>
          <a:bodyPr rtlCol="0"/>
          <a:lstStyle/>
          <a:p>
            <a:pPr rtl="0"/>
            <a:r>
              <a:rPr lang="pt-BR" dirty="0"/>
              <a:t>Fadiga de decisão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8B178A14-FF95-463C-89E7-D71BB431EA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274" y="4771535"/>
            <a:ext cx="4126626" cy="10676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 rtl="0"/>
            <a:r>
              <a:rPr lang="pt-BR" dirty="0"/>
              <a:t>Perda de tempo útil na escolha de filmes a serem assistidos. Consumidores gastam dezoito minutos pesquisando o que assistir.</a:t>
            </a:r>
            <a:endParaRPr lang="pt-BR"/>
          </a:p>
          <a:p>
            <a:pPr rtl="0"/>
            <a:endParaRPr lang="pt-BR" dirty="0"/>
          </a:p>
        </p:txBody>
      </p:sp>
      <p:sp>
        <p:nvSpPr>
          <p:cNvPr id="152" name="Espaço Reservado para Texto 151">
            <a:extLst>
              <a:ext uri="{FF2B5EF4-FFF2-40B4-BE49-F238E27FC236}">
                <a16:creationId xmlns:a16="http://schemas.microsoft.com/office/drawing/2014/main" id="{3C4F874E-995C-4034-ACF3-1F09DDFD1EF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921190" y="-68580"/>
            <a:ext cx="1737360" cy="6858000"/>
          </a:xfrm>
        </p:spPr>
        <p:txBody>
          <a:bodyPr rtlCol="0"/>
          <a:lstStyle/>
          <a:p>
            <a:pPr rtl="0"/>
            <a:r>
              <a:rPr lang="pt-BR" sz="113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23836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Texto 40">
            <a:extLst>
              <a:ext uri="{FF2B5EF4-FFF2-40B4-BE49-F238E27FC236}">
                <a16:creationId xmlns:a16="http://schemas.microsoft.com/office/drawing/2014/main" id="{96363A03-E425-4DF0-A245-F0EEE2D0431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2186516" cy="4831849"/>
          </a:xfrm>
        </p:spPr>
        <p:txBody>
          <a:bodyPr rtlCol="0"/>
          <a:lstStyle/>
          <a:p>
            <a:pPr rtl="0"/>
            <a:r>
              <a:rPr lang="pt-BR" dirty="0"/>
              <a:t>PÚBLICO-ALVO</a:t>
            </a:r>
          </a:p>
          <a:p>
            <a:pPr rtl="0"/>
            <a:endParaRPr lang="pt-BR" dirty="0"/>
          </a:p>
        </p:txBody>
      </p:sp>
      <p:sp>
        <p:nvSpPr>
          <p:cNvPr id="44" name="Espaço Reservado para Texto 43">
            <a:extLst>
              <a:ext uri="{FF2B5EF4-FFF2-40B4-BE49-F238E27FC236}">
                <a16:creationId xmlns:a16="http://schemas.microsoft.com/office/drawing/2014/main" id="{980B2038-1B53-491E-BC2F-148E99EFDB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274" y="2242336"/>
            <a:ext cx="4126626" cy="91440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 rtl="0"/>
            <a:r>
              <a:rPr lang="pt-BR" dirty="0"/>
              <a:t>Aplicação voltada para entusiastas de filmes que procuram 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maneira prática e conveniente de gerenciar suas preferências audiovisuais. Esses usuários são ávidos consumidores de conteúdo e buscam uma lista organizada de filmes já assistidos.</a:t>
            </a:r>
            <a:endParaRPr lang="pt-BR" dirty="0">
              <a:ea typeface="Source Sans Pro"/>
            </a:endParaRP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B1240E7A-9EE3-4AD7-AC70-53A1C0C7D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146426" y="1522820"/>
            <a:ext cx="4164434" cy="3104446"/>
          </a:xfrm>
        </p:spPr>
      </p:pic>
    </p:spTree>
    <p:extLst>
      <p:ext uri="{BB962C8B-B14F-4D97-AF65-F5344CB8AC3E}">
        <p14:creationId xmlns:p14="http://schemas.microsoft.com/office/powerpoint/2010/main" val="1808496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363" y="318472"/>
            <a:ext cx="5103007" cy="1325563"/>
          </a:xfrm>
        </p:spPr>
        <p:txBody>
          <a:bodyPr rtlCol="0"/>
          <a:lstStyle/>
          <a:p>
            <a:pPr rtl="0"/>
            <a:r>
              <a:rPr lang="pt-BR" dirty="0"/>
              <a:t>REQUISITOS FUNCIONAIS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32F765DF-EED6-463B-813A-9D13C1F849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-1"/>
            <a:ext cx="5440177" cy="6858001"/>
          </a:xfrm>
        </p:spPr>
      </p:pic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43DDEB93-8628-4CD2-969D-1108E8684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53056" y="1912776"/>
            <a:ext cx="5410746" cy="4396584"/>
          </a:xfrm>
        </p:spPr>
        <p:txBody>
          <a:bodyPr rtlCol="0">
            <a:no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Autenticação do usuário;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Integração com API de filmes;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Apresentar, para cada filme consultado, a imagem da capa com título do filme;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Permitir ao usuário consultar os dados do filme;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Permitir ao usuário que crie uma lista de filmes;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Gerenciar seus perfis;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Integrar com plataformas de streaming para que os usuários possam saber a disponibilidade dos filmes;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Oferecer recomendações dos filmes para os usuários com base no histórico dos filmes cadastrados nas listas.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/>
          </a:p>
          <a:p>
            <a:pPr rtl="0"/>
            <a:endParaRPr lang="pt-BR" dirty="0"/>
          </a:p>
        </p:txBody>
      </p:sp>
      <p:sp>
        <p:nvSpPr>
          <p:cNvPr id="52" name="Espaço Reservado para o Número do Slide 51">
            <a:extLst>
              <a:ext uri="{FF2B5EF4-FFF2-40B4-BE49-F238E27FC236}">
                <a16:creationId xmlns:a16="http://schemas.microsoft.com/office/drawing/2014/main" id="{BD1651FB-5427-4C2E-968C-077A5FCB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191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363" y="318472"/>
            <a:ext cx="5103007" cy="1325563"/>
          </a:xfrm>
        </p:spPr>
        <p:txBody>
          <a:bodyPr rtlCol="0"/>
          <a:lstStyle/>
          <a:p>
            <a:pPr rtl="0"/>
            <a:r>
              <a:rPr lang="pt-BR" dirty="0"/>
              <a:t>REQUISITOS NÃO FUNCIONAIS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32F765DF-EED6-463B-813A-9D13C1F849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0"/>
            <a:ext cx="5439600" cy="6858000"/>
          </a:xfrm>
        </p:spPr>
      </p:pic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43DDEB93-8628-4CD2-969D-1108E8684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9931" y="1941104"/>
            <a:ext cx="5408439" cy="4415246"/>
          </a:xfrm>
        </p:spPr>
        <p:txBody>
          <a:bodyPr rtlCol="0">
            <a:no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Deve ser responsiva para rodar em dispositivos móveis;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Ser compatível com os principais navegadores web;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Deve ser publicada em ambiente acessível na internet;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Capaz de lidar com um grande número de usuários e dados sem diminuir o desempenho;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Ser fácil de usar e navegar, com interfaces claras e intuitivas para permitir que os usuários adicionem, editem e removam listas de suas listas;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Processar requisições dos usuários em no máximo cinco segundos.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/>
          </a:p>
          <a:p>
            <a:pPr rtl="0"/>
            <a:endParaRPr lang="pt-BR" dirty="0"/>
          </a:p>
        </p:txBody>
      </p:sp>
      <p:sp>
        <p:nvSpPr>
          <p:cNvPr id="52" name="Espaço Reservado para o Número do Slide 51">
            <a:extLst>
              <a:ext uri="{FF2B5EF4-FFF2-40B4-BE49-F238E27FC236}">
                <a16:creationId xmlns:a16="http://schemas.microsoft.com/office/drawing/2014/main" id="{BD1651FB-5427-4C2E-968C-077A5FCB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28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A78432FC-7702-44D2-9799-5CC8D3D0C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579" y="1017577"/>
            <a:ext cx="4032504" cy="1325563"/>
          </a:xfrm>
        </p:spPr>
        <p:txBody>
          <a:bodyPr rtlCol="0"/>
          <a:lstStyle/>
          <a:p>
            <a:pPr algn="l" rtl="0"/>
            <a:r>
              <a:rPr lang="pt-BR" dirty="0"/>
              <a:t>SOLUÇÃO</a:t>
            </a:r>
          </a:p>
        </p:txBody>
      </p:sp>
      <p:sp>
        <p:nvSpPr>
          <p:cNvPr id="45" name="Espaço Reservado para o Número do Slide 44">
            <a:extLst>
              <a:ext uri="{FF2B5EF4-FFF2-40B4-BE49-F238E27FC236}">
                <a16:creationId xmlns:a16="http://schemas.microsoft.com/office/drawing/2014/main" id="{839DF259-1923-4D25-955A-2AFFAE8B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718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1EB3F7E-46D2-4030-923F-5B334198CA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8600" y="0"/>
            <a:ext cx="11961813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760"/>
            <a:ext cx="7239002" cy="1325563"/>
          </a:xfrm>
        </p:spPr>
        <p:txBody>
          <a:bodyPr rtlCol="0"/>
          <a:lstStyle/>
          <a:p>
            <a:pPr rtl="0"/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lawik Semibold"/>
                <a:ea typeface="+mj-ea"/>
                <a:cs typeface="+mj-cs"/>
              </a:rPr>
              <a:t>DESAFIOS</a:t>
            </a:r>
            <a:endParaRPr lang="pt-BR" dirty="0">
              <a:highlight>
                <a:srgbClr val="C0C0C0"/>
              </a:highlight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2000292"/>
            <a:ext cx="5181104" cy="34099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Conciliar a agenda dos membros do grupo para encontros;</a:t>
            </a:r>
          </a:p>
          <a:p>
            <a:pPr rtl="0"/>
            <a:endParaRPr lang="pt-BR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/>
              <a:t>Conseguir colocar em prática os conhecimentos dos microfundamentos;</a:t>
            </a:r>
          </a:p>
          <a:p>
            <a:pPr rtl="0"/>
            <a:endParaRPr lang="pt-BR" noProof="1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/>
              <a:t>Alocar tempo suficiente de desenvolvimento para requisitos de baixa prioridade. </a:t>
            </a:r>
          </a:p>
          <a:p>
            <a:pPr rtl="0"/>
            <a:endParaRPr lang="pt-BR" noProof="1">
              <a:highlight>
                <a:srgbClr val="FFFF00"/>
              </a:highlight>
            </a:endParaRPr>
          </a:p>
          <a:p>
            <a:pPr rtl="0"/>
            <a:endParaRPr lang="pt-BR" noProof="1">
              <a:highlight>
                <a:srgbClr val="FFFF00"/>
              </a:highlight>
            </a:endParaRPr>
          </a:p>
          <a:p>
            <a:pPr rtl="0"/>
            <a:endParaRPr lang="pt-BR" dirty="0"/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E00243C5-63A8-41FD-AC5F-B82F3BE2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6089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1EB3F7E-46D2-4030-923F-5B334198CA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8600" y="0"/>
            <a:ext cx="11961813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760"/>
            <a:ext cx="7239002" cy="1325563"/>
          </a:xfrm>
        </p:spPr>
        <p:txBody>
          <a:bodyPr rtlCol="0"/>
          <a:lstStyle/>
          <a:p>
            <a:pPr rtl="0"/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lawik Semibold"/>
                <a:ea typeface="+mj-ea"/>
                <a:cs typeface="+mj-cs"/>
              </a:rPr>
              <a:t>PONTOS POSITIVOS</a:t>
            </a:r>
            <a:endParaRPr lang="pt-BR" dirty="0">
              <a:highlight>
                <a:srgbClr val="C0C0C0"/>
              </a:highlight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2000292"/>
            <a:ext cx="5082143" cy="34099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Conseguir trabalhar em equipe;</a:t>
            </a:r>
          </a:p>
          <a:p>
            <a:pPr rtl="0"/>
            <a:endParaRPr lang="pt-BR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/>
              <a:t>Ter a primeira experiência em desenvolvimento de software;</a:t>
            </a:r>
          </a:p>
          <a:p>
            <a:pPr rtl="0"/>
            <a:endParaRPr lang="pt-BR" noProof="1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/>
              <a:t>Conseguir entregar o produto. </a:t>
            </a:r>
          </a:p>
          <a:p>
            <a:pPr rtl="0"/>
            <a:endParaRPr lang="pt-BR" noProof="1">
              <a:highlight>
                <a:srgbClr val="FFFF00"/>
              </a:highlight>
            </a:endParaRPr>
          </a:p>
          <a:p>
            <a:pPr rtl="0"/>
            <a:endParaRPr lang="pt-BR" noProof="1">
              <a:highlight>
                <a:srgbClr val="FFFF00"/>
              </a:highlight>
            </a:endParaRPr>
          </a:p>
          <a:p>
            <a:pPr rtl="0"/>
            <a:endParaRPr lang="pt-BR" dirty="0"/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E00243C5-63A8-41FD-AC5F-B82F3BE2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9</a:t>
            </a:fld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81398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957404_TF78270744_Win32" id="{46F8E5E3-FDBE-426D-9719-630D5188B258}" vid="{7401B414-6CC9-4558-B22D-A4E203573D7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84AF623-4A95-4652-AF18-74D461A96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C5A798-286F-493A-A004-3C6C2A6B8B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AD7039-4680-4956-9542-B83D9E6314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Conjunto de apresentação financeira</Template>
  <TotalTime>185</TotalTime>
  <Words>488</Words>
  <Application>Microsoft Office PowerPoint</Application>
  <PresentationFormat>Widescreen</PresentationFormat>
  <Paragraphs>81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-apple-system</vt:lpstr>
      <vt:lpstr>Arial</vt:lpstr>
      <vt:lpstr>Calibri</vt:lpstr>
      <vt:lpstr>Selawik Semibold</vt:lpstr>
      <vt:lpstr>Source Sans Pro</vt:lpstr>
      <vt:lpstr>Source Sans Pro ExtraLight</vt:lpstr>
      <vt:lpstr>Tema do Office</vt:lpstr>
      <vt:lpstr>APRESENTAÇÃO DO PROJETO</vt:lpstr>
      <vt:lpstr>MOVIE MANAGER</vt:lpstr>
      <vt:lpstr>PROBLEMA</vt:lpstr>
      <vt:lpstr>Apresentação do PowerPoint</vt:lpstr>
      <vt:lpstr>REQUISITOS FUNCIONAIS</vt:lpstr>
      <vt:lpstr>REQUISITOS NÃO FUNCIONAIS</vt:lpstr>
      <vt:lpstr>SOLUÇÃO</vt:lpstr>
      <vt:lpstr>DESAFIOS</vt:lpstr>
      <vt:lpstr>PONTOS POSITIVOS</vt:lpstr>
      <vt:lpstr>APRENDIZADO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</dc:title>
  <dc:creator>Matheus Sousa</dc:creator>
  <cp:lastModifiedBy>Matheus Sousa</cp:lastModifiedBy>
  <cp:revision>90</cp:revision>
  <dcterms:created xsi:type="dcterms:W3CDTF">2023-06-23T21:57:16Z</dcterms:created>
  <dcterms:modified xsi:type="dcterms:W3CDTF">2023-06-28T03:21:59Z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